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5" r:id="rId3"/>
    <p:sldId id="270" r:id="rId4"/>
    <p:sldId id="271" r:id="rId5"/>
    <p:sldId id="272" r:id="rId6"/>
    <p:sldId id="273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07" autoAdjust="0"/>
  </p:normalViewPr>
  <p:slideViewPr>
    <p:cSldViewPr>
      <p:cViewPr varScale="1">
        <p:scale>
          <a:sx n="105" d="100"/>
          <a:sy n="105" d="100"/>
        </p:scale>
        <p:origin x="-1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93EDA-3B74-4E2C-8786-EA769D464BE2}" type="datetimeFigureOut">
              <a:rPr lang="en-GB" smtClean="0"/>
              <a:pPr/>
              <a:t>03/03/2013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5A4E4-5C9B-4807-9A69-F896A43F7572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amahait.com.au/forum/index.php?PHPSESSID=64da7b31f2c34a473972e077eb2027ca;ww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4" name="Rectangle 3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Changing The Yamaha IT175J Lower Steering Stem Bearing.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07096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Picture 6" descr="Untitled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132856"/>
            <a:ext cx="5688632" cy="4245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smtClean="0"/>
              <a:t>Spacer needs to be central during stem and bearing removal.</a:t>
            </a:r>
            <a:endParaRPr lang="en-GB" sz="3600" dirty="0"/>
          </a:p>
        </p:txBody>
      </p:sp>
      <p:pic>
        <p:nvPicPr>
          <p:cNvPr id="4" name="Content Placeholder 3" descr="P2260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556792"/>
            <a:ext cx="6374837" cy="4781128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764704"/>
            <a:ext cx="3034680" cy="496855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Bottom yolk assembly carefully lined up in the trusty ‘</a:t>
            </a:r>
            <a:r>
              <a:rPr lang="en-GB" sz="3600" dirty="0" err="1" smtClean="0"/>
              <a:t>Epco</a:t>
            </a:r>
            <a:r>
              <a:rPr lang="en-GB" sz="3600" dirty="0" smtClean="0"/>
              <a:t>’ press.</a:t>
            </a:r>
            <a:endParaRPr lang="en-GB" sz="3600" dirty="0"/>
          </a:p>
        </p:txBody>
      </p:sp>
      <p:pic>
        <p:nvPicPr>
          <p:cNvPr id="4" name="Content Placeholder 3" descr="P2260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4392488" cy="5856652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0" y="476672"/>
            <a:ext cx="3754760" cy="583264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Worn bearing now free from the steering stem.</a:t>
            </a:r>
            <a:br>
              <a:rPr lang="en-GB" sz="3600" dirty="0" smtClean="0"/>
            </a:br>
            <a:r>
              <a:rPr lang="en-GB" sz="3600" dirty="0" smtClean="0"/>
              <a:t> </a:t>
            </a:r>
            <a:br>
              <a:rPr lang="en-GB" sz="3600" dirty="0" smtClean="0"/>
            </a:br>
            <a:r>
              <a:rPr lang="en-GB" sz="3600" dirty="0" smtClean="0"/>
              <a:t>Removing the bearing and stem required about 2000 </a:t>
            </a:r>
            <a:r>
              <a:rPr lang="en-GB" sz="3600" dirty="0" err="1" smtClean="0"/>
              <a:t>psi</a:t>
            </a:r>
            <a:r>
              <a:rPr lang="en-GB" sz="3600" dirty="0" smtClean="0"/>
              <a:t> hydraulic pressure.</a:t>
            </a:r>
            <a:endParaRPr lang="en-GB" sz="3600" dirty="0"/>
          </a:p>
        </p:txBody>
      </p:sp>
      <p:pic>
        <p:nvPicPr>
          <p:cNvPr id="4" name="Content Placeholder 3" descr="P2260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4392488" cy="5856650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0072" y="548680"/>
            <a:ext cx="3466728" cy="560263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Showing steering stem support spigot position.</a:t>
            </a:r>
            <a:endParaRPr lang="en-GB" sz="3600" dirty="0"/>
          </a:p>
        </p:txBody>
      </p:sp>
      <p:pic>
        <p:nvPicPr>
          <p:cNvPr id="4" name="Content Placeholder 3" descr="P2260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4374486" cy="5832648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548680"/>
            <a:ext cx="3610744" cy="568863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Steering stem lubricated and nicely lined up. </a:t>
            </a:r>
            <a:endParaRPr lang="en-GB" sz="3600" dirty="0"/>
          </a:p>
        </p:txBody>
      </p:sp>
      <p:pic>
        <p:nvPicPr>
          <p:cNvPr id="4" name="Content Placeholder 3" descr="P2260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4428492" cy="5904656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8" y="548680"/>
            <a:ext cx="3322712" cy="5616624"/>
          </a:xfrm>
        </p:spPr>
        <p:txBody>
          <a:bodyPr>
            <a:normAutofit/>
          </a:bodyPr>
          <a:lstStyle/>
          <a:p>
            <a:r>
              <a:rPr lang="en-GB" sz="3600" dirty="0" smtClean="0"/>
              <a:t>Steering stem pressed into position.</a:t>
            </a:r>
            <a:br>
              <a:rPr lang="en-GB" sz="3600" dirty="0" smtClean="0"/>
            </a:br>
            <a:r>
              <a:rPr lang="en-GB" sz="3600" dirty="0" smtClean="0"/>
              <a:t>This operation required about 1000 </a:t>
            </a:r>
            <a:r>
              <a:rPr lang="en-GB" sz="3600" dirty="0" err="1" smtClean="0"/>
              <a:t>psi</a:t>
            </a:r>
            <a:r>
              <a:rPr lang="en-GB" sz="3600" dirty="0" smtClean="0"/>
              <a:t>.</a:t>
            </a:r>
            <a:endParaRPr lang="en-GB" sz="3600" dirty="0"/>
          </a:p>
        </p:txBody>
      </p:sp>
      <p:pic>
        <p:nvPicPr>
          <p:cNvPr id="4" name="Content Placeholder 3" descr="P2260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7942" y="476672"/>
            <a:ext cx="4428492" cy="5904656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476672"/>
            <a:ext cx="3538736" cy="590465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New, correct style bearing waiting to be pressed into place.</a:t>
            </a:r>
            <a:br>
              <a:rPr lang="en-GB" sz="3600" dirty="0" smtClean="0"/>
            </a:br>
            <a:r>
              <a:rPr lang="en-GB" sz="3600" dirty="0" smtClean="0"/>
              <a:t>Oil or grease the stem before pressing on the bearing.</a:t>
            </a:r>
            <a:endParaRPr lang="en-GB" sz="3600" dirty="0"/>
          </a:p>
        </p:txBody>
      </p:sp>
      <p:pic>
        <p:nvPicPr>
          <p:cNvPr id="4" name="Content Placeholder 3" descr="P2260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4520102" cy="6026803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4048" y="476672"/>
            <a:ext cx="3682752" cy="583264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Once again, make sure everything is square and true before applying pressure.</a:t>
            </a:r>
            <a:endParaRPr lang="en-GB" sz="3600" dirty="0"/>
          </a:p>
        </p:txBody>
      </p:sp>
      <p:pic>
        <p:nvPicPr>
          <p:cNvPr id="4" name="Content Placeholder 3" descr="P2260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500675"/>
            <a:ext cx="4392488" cy="5856651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032" y="548680"/>
            <a:ext cx="3826768" cy="5832648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Whoa there !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Bearing pressed into place. 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Fitting the bearing only required only about 250 </a:t>
            </a:r>
            <a:r>
              <a:rPr lang="en-GB" sz="3600" dirty="0" err="1" smtClean="0"/>
              <a:t>psi</a:t>
            </a:r>
            <a:r>
              <a:rPr lang="en-GB" sz="3600" dirty="0" smtClean="0"/>
              <a:t>.</a:t>
            </a:r>
            <a:endParaRPr lang="en-GB" sz="3600" dirty="0"/>
          </a:p>
        </p:txBody>
      </p:sp>
      <p:pic>
        <p:nvPicPr>
          <p:cNvPr id="4" name="Content Placeholder 3" descr="P2260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5" y="548680"/>
            <a:ext cx="4374485" cy="5832648"/>
          </a:xfrm>
        </p:spPr>
      </p:pic>
      <p:grpSp>
        <p:nvGrpSpPr>
          <p:cNvPr id="5" name="Group 4"/>
          <p:cNvGrpSpPr/>
          <p:nvPr/>
        </p:nvGrpSpPr>
        <p:grpSpPr>
          <a:xfrm>
            <a:off x="107504" y="27384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476672"/>
            <a:ext cx="3610744" cy="5904656"/>
          </a:xfrm>
        </p:spPr>
        <p:txBody>
          <a:bodyPr>
            <a:normAutofit/>
          </a:bodyPr>
          <a:lstStyle/>
          <a:p>
            <a:r>
              <a:rPr lang="en-GB" sz="3600" dirty="0" smtClean="0"/>
              <a:t>Ready to be fitted to the bike.</a:t>
            </a:r>
            <a:br>
              <a:rPr lang="en-GB" sz="3600" dirty="0" smtClean="0"/>
            </a:br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Don’t forget to grease the bearings liberally before installation.</a:t>
            </a:r>
            <a:endParaRPr lang="en-GB" sz="3600" dirty="0"/>
          </a:p>
        </p:txBody>
      </p:sp>
      <p:pic>
        <p:nvPicPr>
          <p:cNvPr id="4" name="Content Placeholder 3" descr="P2260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76672"/>
            <a:ext cx="4428492" cy="5904656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96752"/>
          </a:xfrm>
        </p:spPr>
        <p:txBody>
          <a:bodyPr>
            <a:normAutofit/>
          </a:bodyPr>
          <a:lstStyle/>
          <a:p>
            <a:r>
              <a:rPr lang="en-GB" sz="6000" dirty="0" smtClean="0"/>
              <a:t>Health and Safety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3068960"/>
            <a:ext cx="7632848" cy="3600400"/>
          </a:xfrm>
        </p:spPr>
        <p:txBody>
          <a:bodyPr>
            <a:normAutofit fontScale="92500" lnSpcReduction="20000"/>
          </a:bodyPr>
          <a:lstStyle/>
          <a:p>
            <a:r>
              <a:rPr lang="en-GB" sz="3000" dirty="0" smtClean="0"/>
              <a:t>The procedures depicted here have been performed by a professional Engineer.</a:t>
            </a:r>
          </a:p>
          <a:p>
            <a:r>
              <a:rPr lang="en-GB" sz="3000" dirty="0" smtClean="0"/>
              <a:t>Please do not attempt any of these operations unless you have been deemed to be a competent person.</a:t>
            </a:r>
          </a:p>
          <a:p>
            <a:r>
              <a:rPr lang="en-GB" sz="3000" dirty="0" smtClean="0"/>
              <a:t>Wear the correct PPE, adhere to appropriate Health and Safety guidelines and dispose of any wastes created in accordance with local regulations.</a:t>
            </a:r>
          </a:p>
          <a:p>
            <a:endParaRPr lang="en-GB" dirty="0"/>
          </a:p>
        </p:txBody>
      </p:sp>
      <p:pic>
        <p:nvPicPr>
          <p:cNvPr id="4" name="Picture 3" descr="Falling anv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1196752"/>
            <a:ext cx="2058754" cy="187300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GB" dirty="0" smtClean="0"/>
              <a:t>CREDITS 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4525963"/>
          </a:xfrm>
        </p:spPr>
        <p:txBody>
          <a:bodyPr/>
          <a:lstStyle/>
          <a:p>
            <a:r>
              <a:rPr lang="en-GB" dirty="0" smtClean="0"/>
              <a:t>To my Daughter for getting this PowerPoint presentation to work ( Yet again ! ).</a:t>
            </a:r>
          </a:p>
          <a:p>
            <a:r>
              <a:rPr lang="en-GB" dirty="0" smtClean="0"/>
              <a:t>Members of the Aussie IT </a:t>
            </a:r>
            <a:r>
              <a:rPr lang="en-GB" dirty="0" err="1" smtClean="0"/>
              <a:t>forum.</a:t>
            </a:r>
            <a:r>
              <a:rPr lang="en-GB" dirty="0" err="1" smtClean="0">
                <a:hlinkClick r:id="rId2"/>
              </a:rPr>
              <a:t>http://www.yamahait.com.au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for their support.</a:t>
            </a:r>
          </a:p>
          <a:p>
            <a:r>
              <a:rPr lang="en-GB" dirty="0" smtClean="0"/>
              <a:t>My work place for putting up with me !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5" name="Rectangle 4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Step one…. Get someone else to do it !</a:t>
            </a:r>
            <a:endParaRPr lang="en-GB" dirty="0"/>
          </a:p>
        </p:txBody>
      </p:sp>
      <p:pic>
        <p:nvPicPr>
          <p:cNvPr id="4" name="Content Placeholder 3" descr="P3020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620688"/>
            <a:ext cx="6048672" cy="4536505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/>
          <a:lstStyle/>
          <a:p>
            <a:r>
              <a:rPr lang="en-GB" dirty="0" smtClean="0"/>
              <a:t>Maybe not !</a:t>
            </a:r>
            <a:endParaRPr lang="en-GB" dirty="0"/>
          </a:p>
        </p:txBody>
      </p:sp>
      <p:pic>
        <p:nvPicPr>
          <p:cNvPr id="4" name="Content Placeholder 3" descr="P3020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476672"/>
            <a:ext cx="603461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I’ll do it myself then.</a:t>
            </a:r>
            <a:endParaRPr lang="en-GB" dirty="0"/>
          </a:p>
        </p:txBody>
      </p:sp>
      <p:pic>
        <p:nvPicPr>
          <p:cNvPr id="4" name="Content Placeholder 3" descr="P3020042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3782" y="1600200"/>
            <a:ext cx="6076435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en-GB" dirty="0" smtClean="0"/>
              <a:t>That’s not one of my better ideas !</a:t>
            </a:r>
            <a:endParaRPr lang="en-GB" dirty="0"/>
          </a:p>
        </p:txBody>
      </p:sp>
      <p:pic>
        <p:nvPicPr>
          <p:cNvPr id="4" name="Content Placeholder 3" descr="P3020044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72816"/>
            <a:ext cx="5676560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6" y="476672"/>
            <a:ext cx="3549080" cy="5832648"/>
          </a:xfrm>
        </p:spPr>
        <p:txBody>
          <a:bodyPr>
            <a:normAutofit/>
          </a:bodyPr>
          <a:lstStyle/>
          <a:p>
            <a:r>
              <a:rPr lang="en-GB" sz="3600" dirty="0" smtClean="0"/>
              <a:t/>
            </a:r>
            <a:br>
              <a:rPr lang="en-GB" sz="3600" dirty="0" smtClean="0"/>
            </a:br>
            <a:r>
              <a:rPr lang="en-GB" sz="3600" dirty="0" smtClean="0"/>
              <a:t>Steering stem support spigot, spacer and pressing sleeve made up from scrap material.</a:t>
            </a:r>
            <a:br>
              <a:rPr lang="en-GB" sz="3600" dirty="0" smtClean="0"/>
            </a:br>
            <a:endParaRPr lang="en-GB" sz="3600" dirty="0"/>
          </a:p>
        </p:txBody>
      </p:sp>
      <p:pic>
        <p:nvPicPr>
          <p:cNvPr id="4" name="Content Placeholder 3" descr="P2260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404663"/>
            <a:ext cx="4483870" cy="5976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It just fell apart !</a:t>
            </a:r>
            <a:br>
              <a:rPr lang="en-GB" sz="4000" dirty="0" smtClean="0"/>
            </a:br>
            <a:r>
              <a:rPr lang="en-GB" sz="1600" dirty="0" smtClean="0"/>
              <a:t>That’s my old IT490 sprockets in the background !</a:t>
            </a:r>
            <a:endParaRPr lang="en-GB" sz="1600" dirty="0"/>
          </a:p>
        </p:txBody>
      </p:sp>
      <p:pic>
        <p:nvPicPr>
          <p:cNvPr id="4" name="Content Placeholder 3" descr="P2260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556792"/>
            <a:ext cx="6374837" cy="47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Spacer made from old water pipe.</a:t>
            </a:r>
            <a:endParaRPr lang="en-GB" sz="3600" dirty="0"/>
          </a:p>
        </p:txBody>
      </p:sp>
      <p:pic>
        <p:nvPicPr>
          <p:cNvPr id="4" name="Content Placeholder 3" descr="P2260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270894"/>
            <a:ext cx="6840759" cy="5130569"/>
          </a:xfrm>
        </p:spPr>
      </p:pic>
      <p:grpSp>
        <p:nvGrpSpPr>
          <p:cNvPr id="5" name="Group 4"/>
          <p:cNvGrpSpPr/>
          <p:nvPr/>
        </p:nvGrpSpPr>
        <p:grpSpPr>
          <a:xfrm>
            <a:off x="107504" y="0"/>
            <a:ext cx="8928992" cy="6858000"/>
            <a:chOff x="107504" y="0"/>
            <a:chExt cx="8928992" cy="6858000"/>
          </a:xfrm>
        </p:grpSpPr>
        <p:sp>
          <p:nvSpPr>
            <p:cNvPr id="6" name="Rectangle 5"/>
            <p:cNvSpPr/>
            <p:nvPr/>
          </p:nvSpPr>
          <p:spPr>
            <a:xfrm>
              <a:off x="107504" y="0"/>
              <a:ext cx="8928992" cy="6858000"/>
            </a:xfrm>
            <a:prstGeom prst="rect">
              <a:avLst/>
            </a:prstGeom>
            <a:noFill/>
            <a:ln w="2571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1520" y="260648"/>
              <a:ext cx="8640960" cy="6336704"/>
            </a:xfrm>
            <a:prstGeom prst="rect">
              <a:avLst/>
            </a:prstGeom>
            <a:noFill/>
            <a:ln w="2540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237</Words>
  <Application>Microsoft Office PowerPoint</Application>
  <PresentationFormat>On-screen Show (4:3)</PresentationFormat>
  <Paragraphs>26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Changing The Yamaha IT175J Lower Steering Stem Bearing.</vt:lpstr>
      <vt:lpstr>Health and Safety</vt:lpstr>
      <vt:lpstr>Step one…. Get someone else to do it !</vt:lpstr>
      <vt:lpstr>Maybe not !</vt:lpstr>
      <vt:lpstr>I’ll do it myself then.</vt:lpstr>
      <vt:lpstr>That’s not one of my better ideas !</vt:lpstr>
      <vt:lpstr> Steering stem support spigot, spacer and pressing sleeve made up from scrap material. </vt:lpstr>
      <vt:lpstr>It just fell apart ! That’s my old IT490 sprockets in the background !</vt:lpstr>
      <vt:lpstr>Spacer made from old water pipe.</vt:lpstr>
      <vt:lpstr>Spacer needs to be central during stem and bearing removal.</vt:lpstr>
      <vt:lpstr>Bottom yolk assembly carefully lined up in the trusty ‘Epco’ press.</vt:lpstr>
      <vt:lpstr>Worn bearing now free from the steering stem.   Removing the bearing and stem required about 2000 psi hydraulic pressure.</vt:lpstr>
      <vt:lpstr>Showing steering stem support spigot position.</vt:lpstr>
      <vt:lpstr>Steering stem lubricated and nicely lined up. </vt:lpstr>
      <vt:lpstr>Steering stem pressed into position. This operation required about 1000 psi.</vt:lpstr>
      <vt:lpstr>New, correct style bearing waiting to be pressed into place. Oil or grease the stem before pressing on the bearing.</vt:lpstr>
      <vt:lpstr>Once again, make sure everything is square and true before applying pressure.</vt:lpstr>
      <vt:lpstr>Whoa there !  Bearing pressed into place.   Fitting the bearing only required only about 250 psi.</vt:lpstr>
      <vt:lpstr>Ready to be fitted to the bike.  Don’t forget to grease the bearings liberally before installation.</vt:lpstr>
      <vt:lpstr>CREDITS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Changing The Yamaha IT175J Lower Steering Stem Bearing.</dc:title>
  <dc:creator>David</dc:creator>
  <cp:lastModifiedBy>David</cp:lastModifiedBy>
  <cp:revision>15</cp:revision>
  <dcterms:created xsi:type="dcterms:W3CDTF">2013-03-02T08:30:25Z</dcterms:created>
  <dcterms:modified xsi:type="dcterms:W3CDTF">2013-03-03T08:45:22Z</dcterms:modified>
</cp:coreProperties>
</file>